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16E4-0E50-418D-B8E6-71B5969D45B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246-AD83-4451-897C-731C8B5C0855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333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16E4-0E50-418D-B8E6-71B5969D45B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246-AD83-4451-897C-731C8B5C0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28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16E4-0E50-418D-B8E6-71B5969D45B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246-AD83-4451-897C-731C8B5C0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559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16E4-0E50-418D-B8E6-71B5969D45B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246-AD83-4451-897C-731C8B5C0855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4902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16E4-0E50-418D-B8E6-71B5969D45B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246-AD83-4451-897C-731C8B5C0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4526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16E4-0E50-418D-B8E6-71B5969D45B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246-AD83-4451-897C-731C8B5C0855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7703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16E4-0E50-418D-B8E6-71B5969D45B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246-AD83-4451-897C-731C8B5C0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946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16E4-0E50-418D-B8E6-71B5969D45B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246-AD83-4451-897C-731C8B5C0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439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16E4-0E50-418D-B8E6-71B5969D45B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246-AD83-4451-897C-731C8B5C0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599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16E4-0E50-418D-B8E6-71B5969D45B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246-AD83-4451-897C-731C8B5C0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67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16E4-0E50-418D-B8E6-71B5969D45B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246-AD83-4451-897C-731C8B5C0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83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16E4-0E50-418D-B8E6-71B5969D45B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246-AD83-4451-897C-731C8B5C0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3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16E4-0E50-418D-B8E6-71B5969D45B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246-AD83-4451-897C-731C8B5C0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047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16E4-0E50-418D-B8E6-71B5969D45B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246-AD83-4451-897C-731C8B5C0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60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16E4-0E50-418D-B8E6-71B5969D45B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246-AD83-4451-897C-731C8B5C0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936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16E4-0E50-418D-B8E6-71B5969D45B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246-AD83-4451-897C-731C8B5C0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18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16E4-0E50-418D-B8E6-71B5969D45B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246-AD83-4451-897C-731C8B5C0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147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ED116E4-0E50-418D-B8E6-71B5969D45B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46F7246-AD83-4451-897C-731C8B5C08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763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08101-46AA-F0CF-4428-405C90FD3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7073"/>
            <a:ext cx="9144000" cy="111192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Кликер </a:t>
            </a:r>
            <a:r>
              <a:rPr lang="en-US" dirty="0"/>
              <a:t>Blum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2011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253B5-5E85-3692-CDEC-2E411F1EE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9016" y="1047565"/>
            <a:ext cx="8534401" cy="603681"/>
          </a:xfrm>
        </p:spPr>
        <p:txBody>
          <a:bodyPr>
            <a:noAutofit/>
          </a:bodyPr>
          <a:lstStyle/>
          <a:p>
            <a:pPr algn="ctr"/>
            <a:r>
              <a:rPr lang="ru-RU" sz="4800" dirty="0"/>
              <a:t>Что такое </a:t>
            </a:r>
            <a:r>
              <a:rPr lang="en-US" sz="4800" dirty="0"/>
              <a:t>Blum</a:t>
            </a:r>
            <a:r>
              <a:rPr lang="ru-RU" sz="4800" dirty="0"/>
              <a:t>?</a:t>
            </a:r>
          </a:p>
        </p:txBody>
      </p:sp>
      <p:pic>
        <p:nvPicPr>
          <p:cNvPr id="5" name="Blum - Google Chrome 2024-08-05 11-12-09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02668D7-4C78-4135-9CA8-C8DD1D1503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906" y="114300"/>
            <a:ext cx="4895850" cy="662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D12A5-0E5A-C7D4-24AD-6F8CB6E58967}"/>
              </a:ext>
            </a:extLst>
          </p:cNvPr>
          <p:cNvSpPr txBox="1"/>
          <p:nvPr/>
        </p:nvSpPr>
        <p:spPr>
          <a:xfrm>
            <a:off x="6038292" y="2305615"/>
            <a:ext cx="48958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Это программа, где надо быстро нажимать на зелёные звёзды и кристаллы льда, при этом избегая бомбы. </a:t>
            </a:r>
          </a:p>
        </p:txBody>
      </p:sp>
    </p:spTree>
    <p:extLst>
      <p:ext uri="{BB962C8B-B14F-4D97-AF65-F5344CB8AC3E}">
        <p14:creationId xmlns:p14="http://schemas.microsoft.com/office/powerpoint/2010/main" val="427789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C1097B-A31C-68E0-0A82-35DC122B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195555"/>
            <a:ext cx="8534401" cy="668045"/>
          </a:xfrm>
        </p:spPr>
        <p:txBody>
          <a:bodyPr>
            <a:noAutofit/>
          </a:bodyPr>
          <a:lstStyle/>
          <a:p>
            <a:pPr algn="ctr"/>
            <a:r>
              <a:rPr lang="ru-RU" sz="4800" dirty="0"/>
              <a:t>Что делает Кликер?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E15B1C-56AA-EA1A-B4C7-508B07FDC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799" y="2679699"/>
            <a:ext cx="8534400" cy="1821279"/>
          </a:xfrm>
        </p:spPr>
        <p:txBody>
          <a:bodyPr>
            <a:noAutofit/>
          </a:bodyPr>
          <a:lstStyle/>
          <a:p>
            <a:r>
              <a:rPr lang="ru-RU" sz="2800" dirty="0">
                <a:solidFill>
                  <a:schemeClr val="tx1"/>
                </a:solidFill>
              </a:rPr>
              <a:t>Его цель – самостоятельно, без участия человека, нажать на абсолютно все звёзды и лёд, не задевая бомб, то есть максимально эффективно пройти мини-игру.</a:t>
            </a:r>
          </a:p>
        </p:txBody>
      </p:sp>
    </p:spTree>
    <p:extLst>
      <p:ext uri="{BB962C8B-B14F-4D97-AF65-F5344CB8AC3E}">
        <p14:creationId xmlns:p14="http://schemas.microsoft.com/office/powerpoint/2010/main" val="2594020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wBlum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E975670C-07FA-FA55-C6A1-421C979983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67125" y="133350"/>
            <a:ext cx="48577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176E18-51C2-A13C-412B-07F3C4BD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417250"/>
            <a:ext cx="8534401" cy="772359"/>
          </a:xfrm>
        </p:spPr>
        <p:txBody>
          <a:bodyPr>
            <a:noAutofit/>
          </a:bodyPr>
          <a:lstStyle/>
          <a:p>
            <a:pPr algn="ctr"/>
            <a:r>
              <a:rPr lang="ru-RU" sz="4800" dirty="0"/>
              <a:t>Дальнейшее развитие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A49DA7-075A-0C95-2F5F-7026F353D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799" y="2679700"/>
            <a:ext cx="8534400" cy="1498600"/>
          </a:xfrm>
        </p:spPr>
        <p:txBody>
          <a:bodyPr>
            <a:noAutofit/>
          </a:bodyPr>
          <a:lstStyle/>
          <a:p>
            <a:r>
              <a:rPr lang="ru-RU" sz="2800" dirty="0">
                <a:solidFill>
                  <a:schemeClr val="tx1"/>
                </a:solidFill>
              </a:rPr>
              <a:t>Главная задача – сделать работу кликера полностью автономной. Также добавить возможность использовать его удалённо и на мобильных устройствах.</a:t>
            </a:r>
          </a:p>
        </p:txBody>
      </p:sp>
    </p:spTree>
    <p:extLst>
      <p:ext uri="{BB962C8B-B14F-4D97-AF65-F5344CB8AC3E}">
        <p14:creationId xmlns:p14="http://schemas.microsoft.com/office/powerpoint/2010/main" val="1755630457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62</TotalTime>
  <Words>79</Words>
  <Application>Microsoft Office PowerPoint</Application>
  <PresentationFormat>Широкоэкранный</PresentationFormat>
  <Paragraphs>7</Paragraphs>
  <Slides>5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8" baseType="lpstr">
      <vt:lpstr>Century Gothic</vt:lpstr>
      <vt:lpstr>Wingdings 3</vt:lpstr>
      <vt:lpstr>Сектор</vt:lpstr>
      <vt:lpstr>Кликер Blum </vt:lpstr>
      <vt:lpstr>Что такое Blum?</vt:lpstr>
      <vt:lpstr>Что делает Кликер?</vt:lpstr>
      <vt:lpstr>Презентация PowerPoint</vt:lpstr>
      <vt:lpstr>Дальнейшее развитие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N_OFFICE_5</dc:creator>
  <cp:lastModifiedBy>N_OFFICE_5</cp:lastModifiedBy>
  <cp:revision>2</cp:revision>
  <dcterms:created xsi:type="dcterms:W3CDTF">2024-08-10T09:08:57Z</dcterms:created>
  <dcterms:modified xsi:type="dcterms:W3CDTF">2024-08-10T11:19:21Z</dcterms:modified>
</cp:coreProperties>
</file>